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6"/>
    <p:restoredTop sz="94647"/>
  </p:normalViewPr>
  <p:slideViewPr>
    <p:cSldViewPr snapToGrid="0" snapToObjects="1">
      <p:cViewPr varScale="1">
        <p:scale>
          <a:sx n="135" d="100"/>
          <a:sy n="135" d="100"/>
        </p:scale>
        <p:origin x="19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8E8-AB87-A041-A292-F411D8DDC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99FE2-636A-874B-B2DB-F3F3B92A0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579C-FD96-1540-AFAB-583CAE17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41939-124B-444A-B6C2-6D85A8B33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706F2-8E76-5E4F-9E1C-3B79FF77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34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AC81-7525-4546-BE5B-028D9AA86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3EA48-4CD5-564A-9AE8-80C45B463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D87B8-92E7-844C-98BB-4B2E65C7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38A98-6399-D841-8A59-7FFFD365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C29F7-7806-4544-A8D3-29B18EBF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91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67A124-F276-E84A-8D23-3DE557CE6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09F90-0D19-E24B-ABA7-839CB8D42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0E24E-66D1-2F45-ACBB-AC63B4A9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EEF00-5485-DE4B-A60C-C5CAF5CE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61F39-182A-5341-8FFA-C71546B0E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01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515E-AEFF-9D4D-A6BE-EDA7DEEA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6E785-1B2A-6446-ACE5-4879A49FB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2C368-B179-024E-A755-25B4AAB2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DF354-B283-A140-A6F1-DA0AED9E8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36D37-2EED-A146-8BC7-84DEA650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50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E08B9-6908-AB4A-8DDE-3BC8A6E8D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B677A-4455-CC44-BD88-7C7D6C649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A7954-641D-F348-9171-514C770F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A9A4E-E153-824A-A134-06AF04A9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E1284-4FB7-764C-BDBC-A3B00506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3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5BC8A-02DB-A948-A604-9A90E82F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3AD81-AB84-5C40-BA91-C07B81D07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D470E-2897-B245-9EE5-37274E0EA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33922-067C-2549-AF3D-A4467C732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30A59-C645-D94B-B311-5C9FE1508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69F14-7B25-A045-8CA5-78B2469A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730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F35F5-CDD1-4145-B21D-AE8D9B72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371CF-B9B6-C342-BDF4-386935EE8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A53B4-B9A9-D14A-AE49-14C88CAF3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5CEE7-96FC-9945-91AE-38D034C5B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EEECA0-2ADE-C74C-BFE2-E8EEB5198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A0BF6-0611-0B42-8E43-8EC219A7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91B55-A9A3-6248-9C70-04A6EB0A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87926D-23C3-164D-A663-94F5C7374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91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8B559-628F-CD49-A725-ABBF2023E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4DF37-C9C3-6347-AC91-A5AC5C17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B1528-F3BE-4247-A207-A877B97C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053CC-80CB-4144-80AA-67045ED8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04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9A72D8-5470-0748-A692-6D6BC20C0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2EC0F-57F5-2142-897F-E14937C0B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89C17-163C-D244-9E9D-EDCF3038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91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D1F8B-A02C-A74D-91DF-EAA2263FC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BE24E-294A-3448-A3A9-862045F01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BFFCE-69B8-AA48-BA40-45AF2E0CF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FD69A-5A97-5E40-82D1-F2EA257D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4E61A-EB51-2644-BCBA-52C56411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333D0-076D-BE42-96A5-E51228C1C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1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2DB4-DEDD-1842-AB38-3157955DC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44F7DC-F1FC-7840-ABAB-F0665E09F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261FD8-8124-5C46-9E64-238867BFA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7318C-A055-A845-BA26-7665A5DA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7A70F-410E-084C-81C9-4A989E056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717D3-E84B-7049-8D9F-306DB006F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07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0327EF-3089-2A4A-86B2-5A9D0F4D3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09670-1347-9649-BDFB-04FA6BD65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2AA09-CF2F-1E45-9367-243532026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D8934-5D77-6945-A863-561089212482}" type="datetimeFigureOut">
              <a:rPr lang="tr-TR" smtClean="0"/>
              <a:t>12.11.2021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C53E1-D8C3-8940-BA2D-1AFFA71C9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23BFE-5964-FE48-8638-B17F1B07B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2F3B-E8CF-1B47-B55F-71466BFA6D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3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AFA15A1-483C-244C-9524-465F1EB862C9}"/>
              </a:ext>
            </a:extLst>
          </p:cNvPr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4FF95D4-D8F8-A546-B695-D9BA814DF9BF}"/>
              </a:ext>
            </a:extLst>
          </p:cNvPr>
          <p:cNvSpPr txBox="1">
            <a:spLocks/>
          </p:cNvSpPr>
          <p:nvPr/>
        </p:nvSpPr>
        <p:spPr>
          <a:xfrm>
            <a:off x="720924" y="2335168"/>
            <a:ext cx="758077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5400" dirty="0" err="1">
                <a:solidFill>
                  <a:schemeClr val="bg1"/>
                </a:solidFill>
                <a:latin typeface="Montserrat" pitchFamily="2" charset="77"/>
              </a:rPr>
              <a:t>Title</a:t>
            </a:r>
            <a:r>
              <a:rPr lang="tr-TR" sz="5400" dirty="0">
                <a:solidFill>
                  <a:schemeClr val="bg1"/>
                </a:solidFill>
                <a:latin typeface="Montserrat" pitchFamily="2" charset="77"/>
              </a:rPr>
              <a:t> of Presentation</a:t>
            </a:r>
          </a:p>
          <a:p>
            <a:pPr algn="l"/>
            <a:r>
              <a:rPr lang="tr-TR" sz="5400" dirty="0">
                <a:solidFill>
                  <a:schemeClr val="bg1"/>
                </a:solidFill>
                <a:latin typeface="Montserrat" pitchFamily="2" charset="77"/>
              </a:rPr>
              <a:t>Goes Here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C8ACD92-13A2-F345-8E9F-D72FF8EE508D}"/>
              </a:ext>
            </a:extLst>
          </p:cNvPr>
          <p:cNvCxnSpPr>
            <a:cxnSpLocks/>
          </p:cNvCxnSpPr>
          <p:nvPr/>
        </p:nvCxnSpPr>
        <p:spPr>
          <a:xfrm flipH="1">
            <a:off x="849134" y="4388389"/>
            <a:ext cx="85774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C890BB42-8598-1345-9735-1A3D1C6218CB}"/>
              </a:ext>
            </a:extLst>
          </p:cNvPr>
          <p:cNvSpPr txBox="1">
            <a:spLocks/>
          </p:cNvSpPr>
          <p:nvPr/>
        </p:nvSpPr>
        <p:spPr>
          <a:xfrm>
            <a:off x="720924" y="4795436"/>
            <a:ext cx="4746622" cy="3033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1800" dirty="0" err="1">
                <a:solidFill>
                  <a:schemeClr val="bg1"/>
                </a:solidFill>
                <a:latin typeface="Montserrat" pitchFamily="2" charset="77"/>
              </a:rPr>
              <a:t>Subheadline</a:t>
            </a:r>
            <a:r>
              <a:rPr lang="tr-TR" sz="1800" dirty="0">
                <a:solidFill>
                  <a:schemeClr val="bg1"/>
                </a:solidFill>
                <a:latin typeface="Montserrat" pitchFamily="2" charset="77"/>
              </a:rPr>
              <a:t>, name </a:t>
            </a:r>
            <a:r>
              <a:rPr lang="tr-TR" sz="1800" dirty="0" err="1">
                <a:solidFill>
                  <a:schemeClr val="bg1"/>
                </a:solidFill>
                <a:latin typeface="Montserrat" pitchFamily="2" charset="77"/>
              </a:rPr>
              <a:t>or</a:t>
            </a:r>
            <a:r>
              <a:rPr lang="tr-TR" sz="18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tr-TR" sz="1800" dirty="0" err="1">
                <a:solidFill>
                  <a:schemeClr val="bg1"/>
                </a:solidFill>
                <a:latin typeface="Montserrat" pitchFamily="2" charset="77"/>
              </a:rPr>
              <a:t>date</a:t>
            </a:r>
            <a:r>
              <a:rPr lang="tr-TR" sz="18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tr-TR" sz="1800" dirty="0" err="1">
                <a:solidFill>
                  <a:schemeClr val="bg1"/>
                </a:solidFill>
                <a:latin typeface="Montserrat" pitchFamily="2" charset="77"/>
              </a:rPr>
              <a:t>goes</a:t>
            </a:r>
            <a:r>
              <a:rPr lang="tr-TR" sz="1800" dirty="0">
                <a:solidFill>
                  <a:schemeClr val="bg1"/>
                </a:solidFill>
                <a:latin typeface="Montserrat" pitchFamily="2" charset="77"/>
              </a:rPr>
              <a:t> here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B3DF01-F1A2-1F48-BAB0-4892818360E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431" t="32109" r="16764" b="28928"/>
          <a:stretch/>
        </p:blipFill>
        <p:spPr>
          <a:xfrm>
            <a:off x="9486900" y="5733573"/>
            <a:ext cx="2463800" cy="9593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192B9C5-5910-B149-8283-C8A3187F7F47}"/>
              </a:ext>
            </a:extLst>
          </p:cNvPr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2"/>
            </p:custDataLst>
          </p:nvPr>
        </p:nvPicPr>
        <p:blipFill rotWithShape="1">
          <a:blip r:embed="rId6">
            <a:alphaModFix amt="35000"/>
          </a:blip>
          <a:srcRect t="3048" r="46742" b="21946"/>
          <a:stretch/>
        </p:blipFill>
        <p:spPr>
          <a:xfrm>
            <a:off x="5309840" y="1"/>
            <a:ext cx="68821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8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D863239-73C6-D04F-843A-11DFB381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65" y="274636"/>
            <a:ext cx="6048205" cy="1362575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rgbClr val="112649"/>
                </a:solidFill>
                <a:latin typeface="Montserrat" pitchFamily="2" charset="77"/>
              </a:rPr>
              <a:t>PRESENTATION </a:t>
            </a:r>
            <a:br>
              <a:rPr lang="tr-TR" sz="4000" b="1" dirty="0">
                <a:solidFill>
                  <a:srgbClr val="112649"/>
                </a:solidFill>
                <a:latin typeface="Montserrat" pitchFamily="2" charset="77"/>
              </a:rPr>
            </a:br>
            <a:r>
              <a:rPr lang="tr-TR" sz="4000" b="1" dirty="0">
                <a:solidFill>
                  <a:srgbClr val="112649"/>
                </a:solidFill>
                <a:latin typeface="Montserrat" pitchFamily="2" charset="77"/>
              </a:rPr>
              <a:t>TITLE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C9674A3-1633-EA48-A2F3-D55329812C86}"/>
              </a:ext>
            </a:extLst>
          </p:cNvPr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738494" y="-20545"/>
            <a:ext cx="2261565" cy="16002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4FD6FE1-B719-124E-8D73-0997CCB5DFBF}"/>
              </a:ext>
            </a:extLst>
          </p:cNvPr>
          <p:cNvCxnSpPr>
            <a:cxnSpLocks/>
          </p:cNvCxnSpPr>
          <p:nvPr/>
        </p:nvCxnSpPr>
        <p:spPr>
          <a:xfrm>
            <a:off x="553043" y="408546"/>
            <a:ext cx="0" cy="1022906"/>
          </a:xfrm>
          <a:prstGeom prst="line">
            <a:avLst/>
          </a:prstGeom>
          <a:ln w="28575">
            <a:solidFill>
              <a:srgbClr val="1126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A903F5E6-B63D-914E-B1FD-3CB9AAA705B4}"/>
              </a:ext>
            </a:extLst>
          </p:cNvPr>
          <p:cNvPicPr preferRelativeResize="0">
            <a:picLocks noGrp="1" noSelect="1" noRot="1" noMove="1" noResize="1" noEditPoints="1" noAdjustHandles="1" noChangeArrowheads="1" noChangeShapeType="1"/>
          </p:cNvPicPr>
          <p:nvPr>
            <p:custDataLst>
              <p:tags r:id="rId2"/>
            </p:custDataLst>
          </p:nvPr>
        </p:nvPicPr>
        <p:blipFill rotWithShape="1">
          <a:blip r:embed="rId5">
            <a:alphaModFix amt="5000"/>
          </a:blip>
          <a:srcRect t="22291" b="15833"/>
          <a:stretch/>
        </p:blipFill>
        <p:spPr>
          <a:xfrm>
            <a:off x="1352199" y="1792144"/>
            <a:ext cx="9692423" cy="424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7368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15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Office Theme</vt:lpstr>
      <vt:lpstr>PowerPoint Presentation</vt:lpstr>
      <vt:lpstr>PRESENTATION  TITLE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Melisa BALKAC</dc:creator>
  <cp:lastModifiedBy>Melisa BALKAC</cp:lastModifiedBy>
  <cp:revision>37</cp:revision>
  <dcterms:created xsi:type="dcterms:W3CDTF">2021-09-28T13:05:15Z</dcterms:created>
  <dcterms:modified xsi:type="dcterms:W3CDTF">2021-11-12T14:15:48Z</dcterms:modified>
</cp:coreProperties>
</file>